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0076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51" autoAdjust="0"/>
  </p:normalViewPr>
  <p:slideViewPr>
    <p:cSldViewPr snapToGrid="0">
      <p:cViewPr varScale="1">
        <p:scale>
          <a:sx n="111" d="100"/>
          <a:sy n="111" d="100"/>
        </p:scale>
        <p:origin x="7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tmp"/><Relationship Id="rId5" Type="http://schemas.openxmlformats.org/officeDocument/2006/relationships/image" Target="../media/image4.tmp"/><Relationship Id="rId4" Type="http://schemas.openxmlformats.org/officeDocument/2006/relationships/image" Target="../media/image3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4244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GB" dirty="0"/>
              <a:t>Into the air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5"/>
            <a:ext cx="8285163" cy="1017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A loudspeaker vibrates and makes a sound.</a:t>
            </a:r>
          </a:p>
          <a:p>
            <a:r>
              <a:rPr lang="en-GB" dirty="0"/>
              <a:t>We hear the sound because it moves through the air.  </a:t>
            </a:r>
            <a:endParaRPr lang="en-GB" dirty="0"/>
          </a:p>
        </p:txBody>
      </p:sp>
      <p:grpSp>
        <p:nvGrpSpPr>
          <p:cNvPr id="13" name="Group 12"/>
          <p:cNvGrpSpPr/>
          <p:nvPr/>
        </p:nvGrpSpPr>
        <p:grpSpPr>
          <a:xfrm>
            <a:off x="2777122" y="2383763"/>
            <a:ext cx="3647509" cy="2076068"/>
            <a:chOff x="1616641" y="2182482"/>
            <a:chExt cx="3647509" cy="2076068"/>
          </a:xfrm>
        </p:grpSpPr>
        <p:grpSp>
          <p:nvGrpSpPr>
            <p:cNvPr id="14" name="Group 13"/>
            <p:cNvGrpSpPr/>
            <p:nvPr/>
          </p:nvGrpSpPr>
          <p:grpSpPr>
            <a:xfrm>
              <a:off x="1616641" y="2182482"/>
              <a:ext cx="772061" cy="2076068"/>
              <a:chOff x="1616641" y="2182482"/>
              <a:chExt cx="772061" cy="2076068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 flipH="1">
                <a:off x="1992702" y="2182482"/>
                <a:ext cx="396000" cy="1044000"/>
              </a:xfrm>
              <a:prstGeom prst="line">
                <a:avLst/>
              </a:prstGeom>
              <a:noFill/>
              <a:ln w="6350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</a:ln>
              <a:effectLst/>
            </p:spPr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1992702" y="3214550"/>
                <a:ext cx="396000" cy="1044000"/>
              </a:xfrm>
              <a:prstGeom prst="line">
                <a:avLst/>
              </a:prstGeom>
              <a:noFill/>
              <a:ln w="6350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</a:ln>
              <a:effectLst/>
            </p:spPr>
          </p:cxnSp>
          <p:sp>
            <p:nvSpPr>
              <p:cNvPr id="18" name="Pie 17"/>
              <p:cNvSpPr/>
              <p:nvPr/>
            </p:nvSpPr>
            <p:spPr>
              <a:xfrm>
                <a:off x="1616641" y="2884481"/>
                <a:ext cx="684000" cy="684000"/>
              </a:xfrm>
              <a:prstGeom prst="pie">
                <a:avLst>
                  <a:gd name="adj1" fmla="val 17531851"/>
                  <a:gd name="adj2" fmla="val 4038535"/>
                </a:avLst>
              </a:prstGeom>
              <a:solidFill>
                <a:sysClr val="windowText" lastClr="000000">
                  <a:lumMod val="65000"/>
                  <a:lumOff val="35000"/>
                </a:sys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15" name="Down Arrow 14"/>
            <p:cNvSpPr/>
            <p:nvPr/>
          </p:nvSpPr>
          <p:spPr>
            <a:xfrm rot="16200000">
              <a:off x="3533621" y="2090445"/>
              <a:ext cx="1212850" cy="2248209"/>
            </a:xfrm>
            <a:prstGeom prst="downArrow">
              <a:avLst/>
            </a:prstGeom>
            <a:solidFill>
              <a:srgbClr val="8064A2">
                <a:lumMod val="75000"/>
                <a:alpha val="29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196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GB" dirty="0"/>
              <a:t>Into the air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5"/>
            <a:ext cx="8285163" cy="824517"/>
          </a:xfrm>
          <a:prstGeom prst="rect">
            <a:avLst/>
          </a:prstGeom>
          <a:solidFill>
            <a:srgbClr val="FAFAEA"/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These pictures try to show how sound moves through the air.</a:t>
            </a:r>
          </a:p>
          <a:p>
            <a:r>
              <a:rPr lang="en-GB" dirty="0"/>
              <a:t>Which one is the best model for how sound moves?</a:t>
            </a:r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1730375" y="2195927"/>
            <a:ext cx="5760000" cy="3600000"/>
            <a:chOff x="1746429" y="2204816"/>
            <a:chExt cx="5760000" cy="3600000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4588303" y="2204816"/>
              <a:ext cx="0" cy="3600000"/>
            </a:xfrm>
            <a:prstGeom prst="line">
              <a:avLst/>
            </a:prstGeom>
            <a:ln w="25400">
              <a:solidFill>
                <a:srgbClr val="214D8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 flipH="1">
              <a:off x="1746429" y="3986272"/>
              <a:ext cx="5760000" cy="0"/>
            </a:xfrm>
            <a:prstGeom prst="line">
              <a:avLst/>
            </a:prstGeom>
            <a:ln w="25400">
              <a:solidFill>
                <a:srgbClr val="214D8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 Placeholder 17"/>
          <p:cNvSpPr txBox="1">
            <a:spLocks/>
          </p:cNvSpPr>
          <p:nvPr/>
        </p:nvSpPr>
        <p:spPr>
          <a:xfrm>
            <a:off x="1730376" y="3506185"/>
            <a:ext cx="2781804" cy="388355"/>
          </a:xfrm>
          <a:prstGeom prst="rect">
            <a:avLst/>
          </a:prstGeom>
        </p:spPr>
        <p:txBody>
          <a:bodyPr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8" name="Text Placeholder 17"/>
          <p:cNvSpPr txBox="1">
            <a:spLocks/>
          </p:cNvSpPr>
          <p:nvPr/>
        </p:nvSpPr>
        <p:spPr>
          <a:xfrm>
            <a:off x="4664427" y="3506185"/>
            <a:ext cx="2781804" cy="388355"/>
          </a:xfrm>
          <a:prstGeom prst="rect">
            <a:avLst/>
          </a:prstGeom>
        </p:spPr>
        <p:txBody>
          <a:bodyPr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</a:rPr>
              <a:t>B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9" name="Text Placeholder 17"/>
          <p:cNvSpPr txBox="1">
            <a:spLocks/>
          </p:cNvSpPr>
          <p:nvPr/>
        </p:nvSpPr>
        <p:spPr>
          <a:xfrm>
            <a:off x="4664428" y="5350596"/>
            <a:ext cx="2781804" cy="388355"/>
          </a:xfrm>
          <a:prstGeom prst="rect">
            <a:avLst/>
          </a:prstGeom>
        </p:spPr>
        <p:txBody>
          <a:bodyPr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</a:rPr>
              <a:t>D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  <p:pic>
        <p:nvPicPr>
          <p:cNvPr id="14" name="Picture Placeholder 1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7" b="3897"/>
          <a:stretch>
            <a:fillRect/>
          </a:stretch>
        </p:blipFill>
        <p:spPr>
          <a:xfrm>
            <a:off x="4664932" y="4098496"/>
            <a:ext cx="2781299" cy="1301147"/>
          </a:xfrm>
          <a:prstGeom prst="rect">
            <a:avLst/>
          </a:prstGeom>
        </p:spPr>
      </p:pic>
      <p:pic>
        <p:nvPicPr>
          <p:cNvPr id="21" name="Picture 20" descr="Screen Clippi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3" r="13118" b="1501"/>
          <a:stretch/>
        </p:blipFill>
        <p:spPr>
          <a:xfrm>
            <a:off x="1578129" y="4098496"/>
            <a:ext cx="2568575" cy="1422400"/>
          </a:xfrm>
          <a:prstGeom prst="rect">
            <a:avLst/>
          </a:prstGeom>
        </p:spPr>
      </p:pic>
      <p:pic>
        <p:nvPicPr>
          <p:cNvPr id="22" name="Picture 21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8129" y="2202674"/>
            <a:ext cx="2914246" cy="1303511"/>
          </a:xfrm>
          <a:prstGeom prst="rect">
            <a:avLst/>
          </a:prstGeom>
        </p:spPr>
      </p:pic>
      <p:pic>
        <p:nvPicPr>
          <p:cNvPr id="24" name="Picture Placeholder 13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9" r="3969"/>
          <a:stretch>
            <a:fillRect/>
          </a:stretch>
        </p:blipFill>
        <p:spPr>
          <a:xfrm>
            <a:off x="4805083" y="2220277"/>
            <a:ext cx="2781299" cy="1301147"/>
          </a:xfrm>
          <a:prstGeom prst="rect">
            <a:avLst/>
          </a:prstGeom>
        </p:spPr>
      </p:pic>
      <p:sp>
        <p:nvSpPr>
          <p:cNvPr id="25" name="Pie 24"/>
          <p:cNvSpPr/>
          <p:nvPr/>
        </p:nvSpPr>
        <p:spPr>
          <a:xfrm>
            <a:off x="4561321" y="2665231"/>
            <a:ext cx="396000" cy="396000"/>
          </a:xfrm>
          <a:prstGeom prst="pie">
            <a:avLst>
              <a:gd name="adj1" fmla="val 17484290"/>
              <a:gd name="adj2" fmla="val 4058322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Text Placeholder 17"/>
          <p:cNvSpPr txBox="1">
            <a:spLocks/>
          </p:cNvSpPr>
          <p:nvPr/>
        </p:nvSpPr>
        <p:spPr>
          <a:xfrm>
            <a:off x="1733298" y="5350596"/>
            <a:ext cx="2781804" cy="388355"/>
          </a:xfrm>
          <a:prstGeom prst="rect">
            <a:avLst/>
          </a:prstGeom>
        </p:spPr>
        <p:txBody>
          <a:bodyPr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</a:rPr>
              <a:t>C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999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4</TotalTime>
  <Words>53</Words>
  <Application>Microsoft Office PowerPoint</Application>
  <PresentationFormat>On-screen Show (4:3)</PresentationFormat>
  <Paragraphs>11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1</cp:revision>
  <dcterms:created xsi:type="dcterms:W3CDTF">2019-04-09T13:23:17Z</dcterms:created>
  <dcterms:modified xsi:type="dcterms:W3CDTF">2019-04-09T13:27:31Z</dcterms:modified>
</cp:coreProperties>
</file>